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5" r:id="rId5"/>
    <p:sldId id="260" r:id="rId6"/>
    <p:sldId id="266" r:id="rId7"/>
    <p:sldId id="262" r:id="rId8"/>
    <p:sldId id="264" r:id="rId9"/>
    <p:sldId id="267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63" d="100"/>
          <a:sy n="63" d="100"/>
        </p:scale>
        <p:origin x="80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11/04/2021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0"/>
            <a:ext cx="7055893" cy="118892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Mario Gabriele Sambataro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O46002017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12/04/2021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ADE95A7-8B42-46C6-BDF6-CE8F09F25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69" b="33382"/>
          <a:stretch/>
        </p:blipFill>
        <p:spPr>
          <a:xfrm>
            <a:off x="6269301" y="-10142"/>
            <a:ext cx="2583991" cy="6837724"/>
          </a:xfr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DCA4488-F028-4CB3-87CD-05C5154DA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584960"/>
            <a:ext cx="7561263" cy="4703128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AD8538B-987D-4BFD-BC5E-8074575B1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00" y="467360"/>
            <a:ext cx="4020820" cy="5820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4CA930F-89D1-4976-8FF3-22368BC41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CSS-section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8D3B05-E2E1-4BAE-AD05-B9539FD3D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92" y="1728581"/>
            <a:ext cx="2635385" cy="4496031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843F6683-933D-4922-9886-B293FCCD9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69" y="1255482"/>
            <a:ext cx="3035456" cy="5442230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96B434B-2148-403C-AC88-B81F18A6D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50" y="2563561"/>
            <a:ext cx="1955901" cy="21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8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2C3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ED802E-691C-46C4-A85B-BE7580BF8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639763"/>
            <a:ext cx="4189413" cy="4332288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A973385B-1EFC-4252-89AE-3CB9C952C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5041900"/>
            <a:ext cx="4189413" cy="1177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Caricamento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dinamico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8C1BF7-15AA-4060-AD78-7D10B9D8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Ricerca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09E765F-CBB6-42EC-8A48-06F46C6A8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1815" b="39701"/>
          <a:stretch/>
        </p:blipFill>
        <p:spPr>
          <a:xfrm>
            <a:off x="8109527" y="0"/>
            <a:ext cx="4101803" cy="680802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05129FDA-92D9-47D4-B961-53BECE242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7" y="2217037"/>
            <a:ext cx="4959605" cy="3251367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8C4D6C2-CB9E-4D79-9342-0B92AEEB1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7" y="1693429"/>
            <a:ext cx="3816546" cy="3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7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3411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Dettagli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8AE68CB-0EFA-4C99-B9E1-A611F19AFE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t="41703" r="77728" b="37482"/>
          <a:stretch/>
        </p:blipFill>
        <p:spPr>
          <a:xfrm>
            <a:off x="10417842" y="1836520"/>
            <a:ext cx="1680376" cy="440172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641BC06-D5AC-4C33-AD77-F3DE75389E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" t="41778" r="77391" b="37585"/>
          <a:stretch/>
        </p:blipFill>
        <p:spPr>
          <a:xfrm>
            <a:off x="8560033" y="1836520"/>
            <a:ext cx="1737521" cy="4401720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44D28736-F29F-4425-BA9A-A99C3DF86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14" y="2635095"/>
            <a:ext cx="6322726" cy="30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238711"/>
            <a:ext cx="3201366" cy="54535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Preferiti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521DD19-DA97-4137-AD23-55468587B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2" r="31443" b="71631"/>
          <a:stretch/>
        </p:blipFill>
        <p:spPr>
          <a:xfrm>
            <a:off x="418225" y="1188279"/>
            <a:ext cx="3142527" cy="267858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C210EC87-C105-4EB5-A6FF-96ADAFE5A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15" y="65217"/>
            <a:ext cx="4905063" cy="3831003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0244F85-4B62-42AE-975A-7489220D6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67" y="2476136"/>
            <a:ext cx="4590385" cy="431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238711"/>
            <a:ext cx="3201366" cy="54535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Preferiti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521DD19-DA97-4137-AD23-55468587B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2" r="31443" b="71631"/>
          <a:stretch/>
        </p:blipFill>
        <p:spPr>
          <a:xfrm>
            <a:off x="418225" y="1188279"/>
            <a:ext cx="3142527" cy="267858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9F1166D-B100-4662-966E-E26D887F2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16" y="-6"/>
            <a:ext cx="4216617" cy="51755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EA3B3AA-D41A-4F4D-81CA-585848354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358" y="475638"/>
            <a:ext cx="4064209" cy="30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03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19</Words>
  <Application>Microsoft Office PowerPoint</Application>
  <PresentationFormat>Widescreen</PresentationFormat>
  <Paragraphs>12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MHW2</vt:lpstr>
      <vt:lpstr>Layout complessivo HTML+CSS</vt:lpstr>
      <vt:lpstr>HTML</vt:lpstr>
      <vt:lpstr>CSS-section</vt:lpstr>
      <vt:lpstr>Caricamento dinamico</vt:lpstr>
      <vt:lpstr>Ricerca</vt:lpstr>
      <vt:lpstr>Dettagli </vt:lpstr>
      <vt:lpstr>Preferiti </vt:lpstr>
      <vt:lpstr>Preferiti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Mario Sambataro</cp:lastModifiedBy>
  <cp:revision>18</cp:revision>
  <dcterms:created xsi:type="dcterms:W3CDTF">2021-03-24T16:57:46Z</dcterms:created>
  <dcterms:modified xsi:type="dcterms:W3CDTF">2021-04-12T13:45:29Z</dcterms:modified>
</cp:coreProperties>
</file>